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"/>
  </p:notesMasterIdLst>
  <p:sldIdLst>
    <p:sldId id="258" r:id="rId2"/>
  </p:sldIdLst>
  <p:sldSz cx="7775575" cy="10907713"/>
  <p:notesSz cx="68119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090B"/>
    <a:srgbClr val="FFD2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82" autoAdjust="0"/>
    <p:restoredTop sz="94660"/>
  </p:normalViewPr>
  <p:slideViewPr>
    <p:cSldViewPr snapToGrid="0">
      <p:cViewPr varScale="1">
        <p:scale>
          <a:sx n="95" d="100"/>
          <a:sy n="95" d="100"/>
        </p:scale>
        <p:origin x="345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8536" y="0"/>
            <a:ext cx="2951851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8A7640-20D8-4D59-9454-DC642247450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1388" y="1243013"/>
            <a:ext cx="238918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197" y="4784835"/>
            <a:ext cx="544957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8536" y="9443662"/>
            <a:ext cx="2951851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2AD080-B22C-4F44-B144-3D85005CD62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15894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34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868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02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7362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6700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6043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5382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4721" algn="l" defTabSz="1018681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A08041-E6AB-42C9-E541-01F5B49CE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3B7B70-6274-5495-58BC-F4FCA10B8EE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211388" y="1243013"/>
            <a:ext cx="2389187" cy="3355975"/>
          </a:xfrm>
        </p:spPr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C2B087C-F063-2BFD-92D3-E58E825AE9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D40EB5B-BD08-0830-232E-1171F8C86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12AD080-B22C-4F44-B144-3D85005CD620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741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68626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2F63C4DB-A14D-0BB9-2804-C43A4108E2EE}"/>
              </a:ext>
            </a:extLst>
          </p:cNvPr>
          <p:cNvSpPr txBox="1"/>
          <p:nvPr userDrawn="1"/>
        </p:nvSpPr>
        <p:spPr>
          <a:xfrm>
            <a:off x="534776" y="8066558"/>
            <a:ext cx="670602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豊かな住生活環境の実現に向けて</a:t>
            </a:r>
          </a:p>
          <a:p>
            <a:pPr algn="ctr"/>
            <a:r>
              <a:rPr kumimoji="1" lang="ja-JP" altLang="en-US" sz="2200" dirty="0">
                <a:latin typeface="游ゴシック Medium" panose="020B0500000000000000" pitchFamily="50" charset="-128"/>
                <a:ea typeface="游ゴシック Medium" panose="020B0500000000000000" pitchFamily="50" charset="-128"/>
              </a:rPr>
              <a:t>私たちは悪質なハラスメントを断固拒否します</a:t>
            </a: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ED4C59F-3578-773A-173A-F3F7BAD113D5}"/>
              </a:ext>
            </a:extLst>
          </p:cNvPr>
          <p:cNvSpPr/>
          <p:nvPr userDrawn="1"/>
        </p:nvSpPr>
        <p:spPr>
          <a:xfrm>
            <a:off x="0" y="0"/>
            <a:ext cx="7775575" cy="7696807"/>
          </a:xfrm>
          <a:prstGeom prst="rect">
            <a:avLst/>
          </a:prstGeom>
          <a:solidFill>
            <a:srgbClr val="ED090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209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84A357E4-669C-6ADD-9EDF-DD52CCA74C76}"/>
              </a:ext>
            </a:extLst>
          </p:cNvPr>
          <p:cNvSpPr txBox="1"/>
          <p:nvPr userDrawn="1"/>
        </p:nvSpPr>
        <p:spPr>
          <a:xfrm>
            <a:off x="2976616" y="5667098"/>
            <a:ext cx="1822343" cy="56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083" b="1" dirty="0">
                <a:solidFill>
                  <a:schemeClr val="bg1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企業名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B54E92BD-3700-92F1-F0A8-DA7BBC124573}"/>
              </a:ext>
            </a:extLst>
          </p:cNvPr>
          <p:cNvGrpSpPr/>
          <p:nvPr userDrawn="1"/>
        </p:nvGrpSpPr>
        <p:grpSpPr>
          <a:xfrm>
            <a:off x="506161" y="317383"/>
            <a:ext cx="6763253" cy="1180853"/>
            <a:chOff x="287787" y="317383"/>
            <a:chExt cx="6763253" cy="1180853"/>
          </a:xfrm>
        </p:grpSpPr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ADC31181-1AFF-E058-DC4B-972900229695}"/>
                </a:ext>
              </a:extLst>
            </p:cNvPr>
            <p:cNvSpPr txBox="1"/>
            <p:nvPr/>
          </p:nvSpPr>
          <p:spPr>
            <a:xfrm>
              <a:off x="1604304" y="506727"/>
              <a:ext cx="5446736" cy="76944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44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STOP!</a:t>
              </a:r>
              <a:r>
                <a:rPr kumimoji="1" lang="ja-JP" altLang="en-US" sz="4400" b="1" dirty="0">
                  <a:solidFill>
                    <a:schemeClr val="bg1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ハラスメント</a:t>
              </a:r>
            </a:p>
          </p:txBody>
        </p:sp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41484413-6A2C-1619-C6E3-52DF777DECB4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287787" y="317383"/>
              <a:ext cx="1180853" cy="1180853"/>
            </a:xfrm>
            <a:prstGeom prst="rect">
              <a:avLst/>
            </a:prstGeom>
          </p:spPr>
        </p:pic>
      </p:grp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994DAD9D-C0ED-E04C-39A5-958DA72C4B3E}"/>
              </a:ext>
            </a:extLst>
          </p:cNvPr>
          <p:cNvGrpSpPr/>
          <p:nvPr userDrawn="1"/>
        </p:nvGrpSpPr>
        <p:grpSpPr>
          <a:xfrm>
            <a:off x="1194479" y="9245136"/>
            <a:ext cx="5386616" cy="1345194"/>
            <a:chOff x="1074775" y="8910320"/>
            <a:chExt cx="5386616" cy="1345194"/>
          </a:xfrm>
        </p:grpSpPr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FE97389B-2722-9FF0-D852-FE7F88C91C6C}"/>
                </a:ext>
              </a:extLst>
            </p:cNvPr>
            <p:cNvPicPr/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>
            <a:xfrm>
              <a:off x="3734502" y="9186917"/>
              <a:ext cx="2726889" cy="792000"/>
            </a:xfrm>
            <a:prstGeom prst="rect">
              <a:avLst/>
            </a:prstGeom>
          </p:spPr>
        </p:pic>
        <p:pic>
          <p:nvPicPr>
            <p:cNvPr id="19" name="図 18" descr="アイコン&#10;&#10;自動的に生成された説明">
              <a:extLst>
                <a:ext uri="{FF2B5EF4-FFF2-40B4-BE49-F238E27FC236}">
                  <a16:creationId xmlns:a16="http://schemas.microsoft.com/office/drawing/2014/main" id="{D4E364C3-78CA-1D5D-A46C-8881E34068BB}"/>
                </a:ext>
              </a:extLst>
            </p:cNvPr>
            <p:cNvPicPr/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74775" y="8910320"/>
              <a:ext cx="2340057" cy="1345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93632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37B4CF-5F0C-A524-AA17-2D0C8CAB83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95EEB79-9EB3-6327-2644-D7FF21F45A9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7787" y="6351769"/>
            <a:ext cx="7200000" cy="1005840"/>
          </a:xfrm>
          <a:prstGeom prst="rect">
            <a:avLst/>
          </a:prstGeom>
          <a:solidFill>
            <a:schemeClr val="bg1"/>
          </a:solidFill>
        </p:spPr>
        <p:txBody>
          <a:bodyPr wrap="square" lIns="198202" tIns="198202" rIns="198202" bIns="198202" rtlCol="0" anchor="ctr" anchorCtr="0">
            <a:noAutofit/>
          </a:bodyPr>
          <a:lstStyle/>
          <a:p>
            <a:endParaRPr kumimoji="1" lang="ja-JP" altLang="en-US" sz="3083" dirty="0">
              <a:latin typeface="小塚ゴシック Pro M" panose="020B0700000000000000" pitchFamily="34" charset="-128"/>
              <a:ea typeface="小塚ゴシック Pro M" panose="020B07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2AD704F-4C01-4420-05C6-903C170D2E9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87787" y="1727199"/>
            <a:ext cx="7200000" cy="3729103"/>
          </a:xfrm>
          <a:prstGeom prst="rect">
            <a:avLst/>
          </a:prstGeom>
          <a:solidFill>
            <a:schemeClr val="bg1"/>
          </a:solidFill>
        </p:spPr>
        <p:txBody>
          <a:bodyPr wrap="square" lIns="198202" tIns="198202" rIns="198202" bIns="198202" rtlCol="0" anchor="ctr" anchorCtr="0">
            <a:noAutofit/>
          </a:bodyPr>
          <a:lstStyle/>
          <a:p>
            <a:endParaRPr kumimoji="1" lang="ja-JP" altLang="en-US" sz="3083" dirty="0">
              <a:latin typeface="小塚ゴシック Pro M" panose="020B0700000000000000" pitchFamily="34" charset="-128"/>
              <a:ea typeface="小塚ゴシック Pro M" panose="020B07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6087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7CCB2CC1A4CA8648B6EC5FBCE77065AD" ma:contentTypeVersion="18" ma:contentTypeDescription="新しいドキュメントを作成します。" ma:contentTypeScope="" ma:versionID="5134f5d275dbe30825b52e03dd60922c">
  <xsd:schema xmlns:xsd="http://www.w3.org/2001/XMLSchema" xmlns:xs="http://www.w3.org/2001/XMLSchema" xmlns:p="http://schemas.microsoft.com/office/2006/metadata/properties" xmlns:ns2="c6665863-8f83-461d-bab3-10261eb06f0e" xmlns:ns3="85e18eca-f6e8-4a54-8e6e-9820ba0a5ccc" targetNamespace="http://schemas.microsoft.com/office/2006/metadata/properties" ma:root="true" ma:fieldsID="56b97ccb4d6de47618f37fa1e45c9a63" ns2:_="" ns3:_="">
    <xsd:import namespace="c6665863-8f83-461d-bab3-10261eb06f0e"/>
    <xsd:import namespace="85e18eca-f6e8-4a54-8e6e-9820ba0a5cc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665863-8f83-461d-bab3-10261eb06f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795a1f06-8c86-43dd-b432-a00ce101ac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5e18eca-f6e8-4a54-8e6e-9820ba0a5ccc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0ab18cb8-a532-4e48-ac59-67dc3b7fc516}" ma:internalName="TaxCatchAll" ma:showField="CatchAllData" ma:web="85e18eca-f6e8-4a54-8e6e-9820ba0a5cc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5e18eca-f6e8-4a54-8e6e-9820ba0a5ccc" xsi:nil="true"/>
    <lcf76f155ced4ddcb4097134ff3c332f xmlns="c6665863-8f83-461d-bab3-10261eb06f0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80835AF3-1C69-4FDF-BC84-ED73E7217908}"/>
</file>

<file path=customXml/itemProps2.xml><?xml version="1.0" encoding="utf-8"?>
<ds:datastoreItem xmlns:ds="http://schemas.openxmlformats.org/officeDocument/2006/customXml" ds:itemID="{16968B9D-A0B5-4210-B4E5-BB0BBDAA42AE}"/>
</file>

<file path=customXml/itemProps3.xml><?xml version="1.0" encoding="utf-8"?>
<ds:datastoreItem xmlns:ds="http://schemas.openxmlformats.org/officeDocument/2006/customXml" ds:itemID="{5F3FEFB6-571E-4901-A02A-10C22544EF7F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335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小塚ゴシック Pro M</vt:lpstr>
      <vt:lpstr>游ゴシック</vt:lpstr>
      <vt:lpstr>游ゴシック Medium</vt:lpstr>
      <vt:lpstr>Aptos</vt:lpstr>
      <vt:lpstr>Arial</vt:lpstr>
      <vt:lpstr>Office テーマ</vt:lpstr>
      <vt:lpstr>PowerPoint プレゼンテーション</vt:lpstr>
    </vt:vector>
  </TitlesOfParts>
  <Company>NIKKEI PRINTING INC..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小室</dc:creator>
  <cp:lastModifiedBy>小室 絵里</cp:lastModifiedBy>
  <cp:revision>19</cp:revision>
  <cp:lastPrinted>2025-02-19T07:35:18Z</cp:lastPrinted>
  <dcterms:created xsi:type="dcterms:W3CDTF">2024-11-07T05:38:25Z</dcterms:created>
  <dcterms:modified xsi:type="dcterms:W3CDTF">2025-03-05T23:53:23Z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0x0101007CCB2CC1A4CA8648B6EC5FBCE77065AD</vt:lpwstr>
  </property>
  <property fmtid="{D5CDD505-2E9C-101B-9397-08002B2CF9AE}" pid="3" name="MediaServiceImageTags">
    <vt:lpwstr/>
  </property>
</Properties>
</file>