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56" r:id="rId2"/>
  </p:sldIdLst>
  <p:sldSz cx="10907713" cy="77755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090B"/>
    <a:srgbClr val="FFD2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82" autoAdjust="0"/>
    <p:restoredTop sz="94660"/>
  </p:normalViewPr>
  <p:slideViewPr>
    <p:cSldViewPr snapToGrid="0">
      <p:cViewPr varScale="1">
        <p:scale>
          <a:sx n="133" d="100"/>
          <a:sy n="133" d="100"/>
        </p:scale>
        <p:origin x="133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8A7640-20D8-4D59-9454-DC642247450B}" type="datetimeFigureOut">
              <a:rPr kumimoji="1" lang="ja-JP" altLang="en-US" smtClean="0"/>
              <a:t>2025/3/6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63650" y="1143000"/>
            <a:ext cx="4330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2AD080-B22C-4F44-B144-3D85005CD6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15894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8681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340" algn="l" defTabSz="1018681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8681" algn="l" defTabSz="1018681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021" algn="l" defTabSz="1018681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7362" algn="l" defTabSz="1018681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6700" algn="l" defTabSz="1018681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6043" algn="l" defTabSz="1018681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5382" algn="l" defTabSz="1018681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4721" algn="l" defTabSz="1018681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263650" y="1143000"/>
            <a:ext cx="43307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2AD080-B22C-4F44-B144-3D85005CD620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72717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977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EFAAB505-26A3-93CE-F327-E6507518EB4A}"/>
              </a:ext>
            </a:extLst>
          </p:cNvPr>
          <p:cNvSpPr txBox="1"/>
          <p:nvPr userDrawn="1"/>
        </p:nvSpPr>
        <p:spPr>
          <a:xfrm>
            <a:off x="366767" y="6487502"/>
            <a:ext cx="56470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豊かな住生活環境の実現に向けて</a:t>
            </a:r>
          </a:p>
          <a:p>
            <a:r>
              <a:rPr kumimoji="1" lang="ja-JP" altLang="en-US" sz="20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私たちは悪質なハラスメントを断固拒否します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83E66699-38C2-1D64-4A93-15757A263CDD}"/>
              </a:ext>
            </a:extLst>
          </p:cNvPr>
          <p:cNvSpPr>
            <a:spLocks/>
          </p:cNvSpPr>
          <p:nvPr userDrawn="1"/>
        </p:nvSpPr>
        <p:spPr>
          <a:xfrm>
            <a:off x="-1" y="0"/>
            <a:ext cx="10907713" cy="5885201"/>
          </a:xfrm>
          <a:prstGeom prst="rect">
            <a:avLst/>
          </a:prstGeom>
          <a:solidFill>
            <a:srgbClr val="ED090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209"/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A49AFD74-D18F-C8BB-1A92-8A731CE13D7D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7430" y="795644"/>
            <a:ext cx="4293913" cy="4293913"/>
          </a:xfrm>
          <a:prstGeom prst="rect">
            <a:avLst/>
          </a:prstGeom>
        </p:spPr>
      </p:pic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9612DDC4-39DF-F318-E145-D0C2D4F93A4C}"/>
              </a:ext>
            </a:extLst>
          </p:cNvPr>
          <p:cNvSpPr txBox="1"/>
          <p:nvPr userDrawn="1"/>
        </p:nvSpPr>
        <p:spPr>
          <a:xfrm>
            <a:off x="5121782" y="282457"/>
            <a:ext cx="5400000" cy="6685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744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STOP!</a:t>
            </a:r>
            <a:r>
              <a:rPr kumimoji="1" lang="ja-JP" altLang="en-US" sz="3744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ハラスメント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80862A6D-AB27-B35F-CCB0-D2C29D6AFCD4}"/>
              </a:ext>
            </a:extLst>
          </p:cNvPr>
          <p:cNvSpPr txBox="1"/>
          <p:nvPr userDrawn="1"/>
        </p:nvSpPr>
        <p:spPr>
          <a:xfrm>
            <a:off x="5121782" y="3725465"/>
            <a:ext cx="5400000" cy="56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083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企業名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8164806B-2B64-E091-4296-6C8D15D817B0}"/>
              </a:ext>
            </a:extLst>
          </p:cNvPr>
          <p:cNvGrpSpPr/>
          <p:nvPr userDrawn="1"/>
        </p:nvGrpSpPr>
        <p:grpSpPr>
          <a:xfrm>
            <a:off x="6391675" y="6361555"/>
            <a:ext cx="4149271" cy="959780"/>
            <a:chOff x="3311298" y="6127850"/>
            <a:chExt cx="4149271" cy="959780"/>
          </a:xfrm>
        </p:grpSpPr>
        <p:pic>
          <p:nvPicPr>
            <p:cNvPr id="9" name="図 8" descr="アイコン&#10;&#10;自動的に生成された説明">
              <a:extLst>
                <a:ext uri="{FF2B5EF4-FFF2-40B4-BE49-F238E27FC236}">
                  <a16:creationId xmlns:a16="http://schemas.microsoft.com/office/drawing/2014/main" id="{189DBD40-62C5-7497-BB84-0A657F0F6724}"/>
                </a:ext>
              </a:extLst>
            </p:cNvPr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11298" y="6127850"/>
              <a:ext cx="1669603" cy="959780"/>
            </a:xfrm>
            <a:prstGeom prst="rect">
              <a:avLst/>
            </a:prstGeom>
          </p:spPr>
        </p:pic>
        <p:pic>
          <p:nvPicPr>
            <p:cNvPr id="10" name="図 9">
              <a:extLst>
                <a:ext uri="{FF2B5EF4-FFF2-40B4-BE49-F238E27FC236}">
                  <a16:creationId xmlns:a16="http://schemas.microsoft.com/office/drawing/2014/main" id="{0BF5F601-E52B-22B5-7514-B7DC8B0E4B3A}"/>
                </a:ext>
              </a:extLst>
            </p:cNvPr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5300569" y="6294064"/>
              <a:ext cx="2160000" cy="62735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24558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</p:sldLayoutIdLst>
  <p:txStyles>
    <p:titleStyle>
      <a:lvl1pPr algn="l" defTabSz="1036747" rtl="0" eaLnBrk="1" latinLnBrk="0" hangingPunct="1">
        <a:lnSpc>
          <a:spcPct val="90000"/>
        </a:lnSpc>
        <a:spcBef>
          <a:spcPct val="0"/>
        </a:spcBef>
        <a:buNone/>
        <a:defRPr kumimoji="1" sz="49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9187" indent="-259187" algn="l" defTabSz="1036747" rtl="0" eaLnBrk="1" latinLnBrk="0" hangingPunct="1">
        <a:lnSpc>
          <a:spcPct val="90000"/>
        </a:lnSpc>
        <a:spcBef>
          <a:spcPts val="1134"/>
        </a:spcBef>
        <a:buFont typeface="Arial" panose="020B0604020202020204" pitchFamily="34" charset="0"/>
        <a:buChar char="•"/>
        <a:defRPr kumimoji="1" sz="3175" kern="1200">
          <a:solidFill>
            <a:schemeClr val="tx1"/>
          </a:solidFill>
          <a:latin typeface="+mn-lt"/>
          <a:ea typeface="+mn-ea"/>
          <a:cs typeface="+mn-cs"/>
        </a:defRPr>
      </a:lvl1pPr>
      <a:lvl2pPr marL="777560" indent="-259187" algn="l" defTabSz="1036747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kumimoji="1" sz="2721" kern="1200">
          <a:solidFill>
            <a:schemeClr val="tx1"/>
          </a:solidFill>
          <a:latin typeface="+mn-lt"/>
          <a:ea typeface="+mn-ea"/>
          <a:cs typeface="+mn-cs"/>
        </a:defRPr>
      </a:lvl2pPr>
      <a:lvl3pPr marL="1295933" indent="-259187" algn="l" defTabSz="1036747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kumimoji="1" sz="2268" kern="1200">
          <a:solidFill>
            <a:schemeClr val="tx1"/>
          </a:solidFill>
          <a:latin typeface="+mn-lt"/>
          <a:ea typeface="+mn-ea"/>
          <a:cs typeface="+mn-cs"/>
        </a:defRPr>
      </a:lvl3pPr>
      <a:lvl4pPr marL="1814307" indent="-259187" algn="l" defTabSz="1036747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4pPr>
      <a:lvl5pPr marL="2332680" indent="-259187" algn="l" defTabSz="1036747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5pPr>
      <a:lvl6pPr marL="2851053" indent="-259187" algn="l" defTabSz="1036747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6pPr>
      <a:lvl7pPr marL="3369427" indent="-259187" algn="l" defTabSz="1036747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7pPr>
      <a:lvl8pPr marL="3887800" indent="-259187" algn="l" defTabSz="1036747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8pPr>
      <a:lvl9pPr marL="4406174" indent="-259187" algn="l" defTabSz="1036747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36747" rtl="0" eaLnBrk="1" latinLnBrk="0" hangingPunct="1"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1pPr>
      <a:lvl2pPr marL="518373" algn="l" defTabSz="1036747" rtl="0" eaLnBrk="1" latinLnBrk="0" hangingPunct="1"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2pPr>
      <a:lvl3pPr marL="1036747" algn="l" defTabSz="1036747" rtl="0" eaLnBrk="1" latinLnBrk="0" hangingPunct="1"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3pPr>
      <a:lvl4pPr marL="1555120" algn="l" defTabSz="1036747" rtl="0" eaLnBrk="1" latinLnBrk="0" hangingPunct="1"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4pPr>
      <a:lvl5pPr marL="2073493" algn="l" defTabSz="1036747" rtl="0" eaLnBrk="1" latinLnBrk="0" hangingPunct="1"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5pPr>
      <a:lvl6pPr marL="2591867" algn="l" defTabSz="1036747" rtl="0" eaLnBrk="1" latinLnBrk="0" hangingPunct="1"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6pPr>
      <a:lvl7pPr marL="3110240" algn="l" defTabSz="1036747" rtl="0" eaLnBrk="1" latinLnBrk="0" hangingPunct="1"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7pPr>
      <a:lvl8pPr marL="3628614" algn="l" defTabSz="1036747" rtl="0" eaLnBrk="1" latinLnBrk="0" hangingPunct="1"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8pPr>
      <a:lvl9pPr marL="4146987" algn="l" defTabSz="1036747" rtl="0" eaLnBrk="1" latinLnBrk="0" hangingPunct="1"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8A227EF-60C5-79E8-0098-3C687E0E81C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21782" y="1012994"/>
            <a:ext cx="5400000" cy="2341485"/>
          </a:xfrm>
          <a:prstGeom prst="rect">
            <a:avLst/>
          </a:prstGeom>
          <a:solidFill>
            <a:schemeClr val="bg1"/>
          </a:solidFill>
        </p:spPr>
        <p:txBody>
          <a:bodyPr wrap="square" lIns="198202" tIns="198202" rIns="198202" bIns="198202" rtlCol="0" anchor="ctr" anchorCtr="0">
            <a:noAutofit/>
          </a:bodyPr>
          <a:lstStyle/>
          <a:p>
            <a:endParaRPr kumimoji="1" lang="ja-JP" altLang="en-US" sz="3083" dirty="0">
              <a:latin typeface="小塚ゴシック Pro M" panose="020B0700000000000000" pitchFamily="34" charset="-128"/>
              <a:ea typeface="小塚ゴシック Pro M" panose="020B0700000000000000" pitchFamily="34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F89ADF0-1DB1-B86B-F863-49C6063AAB5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21782" y="4374892"/>
            <a:ext cx="5400000" cy="687117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 anchorCtr="0">
            <a:noAutofit/>
          </a:bodyPr>
          <a:lstStyle/>
          <a:p>
            <a:endParaRPr kumimoji="1" lang="en-US" altLang="ja-JP" sz="2643" dirty="0">
              <a:latin typeface="小塚ゴシック Pro M" panose="020B0700000000000000" pitchFamily="34" charset="-128"/>
              <a:ea typeface="小塚ゴシック Pro M" panose="020B07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521287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7CCB2CC1A4CA8648B6EC5FBCE77065AD" ma:contentTypeVersion="18" ma:contentTypeDescription="新しいドキュメントを作成します。" ma:contentTypeScope="" ma:versionID="5134f5d275dbe30825b52e03dd60922c">
  <xsd:schema xmlns:xsd="http://www.w3.org/2001/XMLSchema" xmlns:xs="http://www.w3.org/2001/XMLSchema" xmlns:p="http://schemas.microsoft.com/office/2006/metadata/properties" xmlns:ns2="c6665863-8f83-461d-bab3-10261eb06f0e" xmlns:ns3="85e18eca-f6e8-4a54-8e6e-9820ba0a5ccc" targetNamespace="http://schemas.microsoft.com/office/2006/metadata/properties" ma:root="true" ma:fieldsID="56b97ccb4d6de47618f37fa1e45c9a63" ns2:_="" ns3:_="">
    <xsd:import namespace="c6665863-8f83-461d-bab3-10261eb06f0e"/>
    <xsd:import namespace="85e18eca-f6e8-4a54-8e6e-9820ba0a5cc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665863-8f83-461d-bab3-10261eb06f0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795a1f06-8c86-43dd-b432-a00ce101ac0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e18eca-f6e8-4a54-8e6e-9820ba0a5ccc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0ab18cb8-a532-4e48-ac59-67dc3b7fc516}" ma:internalName="TaxCatchAll" ma:showField="CatchAllData" ma:web="85e18eca-f6e8-4a54-8e6e-9820ba0a5c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5e18eca-f6e8-4a54-8e6e-9820ba0a5ccc" xsi:nil="true"/>
    <lcf76f155ced4ddcb4097134ff3c332f xmlns="c6665863-8f83-461d-bab3-10261eb06f0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92F9B27-D2AB-479E-A9F4-1D472F2A2A0F}"/>
</file>

<file path=customXml/itemProps2.xml><?xml version="1.0" encoding="utf-8"?>
<ds:datastoreItem xmlns:ds="http://schemas.openxmlformats.org/officeDocument/2006/customXml" ds:itemID="{5D6BDA77-BA19-4003-8B59-9D11B3B6DE8B}"/>
</file>

<file path=customXml/itemProps3.xml><?xml version="1.0" encoding="utf-8"?>
<ds:datastoreItem xmlns:ds="http://schemas.openxmlformats.org/officeDocument/2006/customXml" ds:itemID="{7A0285BB-79D0-49DE-BEE3-9D30FF1C7966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284</TotalTime>
  <Words>1</Words>
  <Application>Microsoft Office PowerPoint</Application>
  <PresentationFormat>ユーザー設定</PresentationFormat>
  <Paragraphs>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小塚ゴシック Pro M</vt:lpstr>
      <vt:lpstr>游ゴシック</vt:lpstr>
      <vt:lpstr>游ゴシック Medium</vt:lpstr>
      <vt:lpstr>Aptos</vt:lpstr>
      <vt:lpstr>Arial</vt:lpstr>
      <vt:lpstr>Office テーマ</vt:lpstr>
      <vt:lpstr>PowerPoint プレゼンテーション</vt:lpstr>
    </vt:vector>
  </TitlesOfParts>
  <Company>NIKKEI PRINTING INC..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小室</dc:creator>
  <cp:lastModifiedBy>小室 絵里</cp:lastModifiedBy>
  <cp:revision>15</cp:revision>
  <dcterms:created xsi:type="dcterms:W3CDTF">2024-11-07T05:38:25Z</dcterms:created>
  <dcterms:modified xsi:type="dcterms:W3CDTF">2025-03-05T23:54:38Z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0x0101007CCB2CC1A4CA8648B6EC5FBCE77065AD</vt:lpwstr>
  </property>
  <property fmtid="{D5CDD505-2E9C-101B-9397-08002B2CF9AE}" pid="3" name="MediaServiceImageTags">
    <vt:lpwstr/>
  </property>
</Properties>
</file>