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8" r:id="rId2"/>
  </p:sldIdLst>
  <p:sldSz cx="7775575" cy="109077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28"/>
    <a:srgbClr val="ED0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35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A7640-20D8-4D59-9454-DC642247450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43000"/>
            <a:ext cx="22002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AD080-B22C-4F44-B144-3D85005CD6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58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705D6-8808-62F4-BD2A-179C183DC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A4AC5B5-2851-A9EC-E556-08B227792C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28863" y="1143000"/>
            <a:ext cx="2200275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8DF6FA3-FE4B-4134-707B-84DDBD2754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32131EF-CBB6-D9BF-4C16-34370F3262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AD080-B22C-4F44-B144-3D85005CD6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98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923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1664157-F506-E8C9-2F1E-E123E58157A6}"/>
              </a:ext>
            </a:extLst>
          </p:cNvPr>
          <p:cNvSpPr/>
          <p:nvPr userDrawn="1"/>
        </p:nvSpPr>
        <p:spPr>
          <a:xfrm>
            <a:off x="359787" y="359856"/>
            <a:ext cx="7056000" cy="101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6555763-D4FE-10CB-58C7-4C025F1478D6}"/>
              </a:ext>
            </a:extLst>
          </p:cNvPr>
          <p:cNvSpPr/>
          <p:nvPr userDrawn="1"/>
        </p:nvSpPr>
        <p:spPr>
          <a:xfrm>
            <a:off x="719787" y="1976348"/>
            <a:ext cx="6336000" cy="5751067"/>
          </a:xfrm>
          <a:prstGeom prst="rect">
            <a:avLst/>
          </a:prstGeom>
          <a:noFill/>
          <a:ln w="19050">
            <a:solidFill>
              <a:srgbClr val="FFD22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AB738773-2372-185B-B58F-8F3D02EF16D8}"/>
              </a:ext>
            </a:extLst>
          </p:cNvPr>
          <p:cNvGrpSpPr/>
          <p:nvPr userDrawn="1"/>
        </p:nvGrpSpPr>
        <p:grpSpPr>
          <a:xfrm>
            <a:off x="857833" y="652199"/>
            <a:ext cx="6059906" cy="1200329"/>
            <a:chOff x="1975064" y="366743"/>
            <a:chExt cx="6059906" cy="1200329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349E02A-3700-FA77-0CF7-11E3245F078A}"/>
                </a:ext>
              </a:extLst>
            </p:cNvPr>
            <p:cNvSpPr txBox="1"/>
            <p:nvPr/>
          </p:nvSpPr>
          <p:spPr>
            <a:xfrm>
              <a:off x="2956079" y="366743"/>
              <a:ext cx="507889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ハラスメント防止への</a:t>
              </a:r>
              <a:endParaRPr kumimoji="1" lang="en-US" altLang="ja-JP" sz="3600" dirty="0"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r>
                <a:rPr kumimoji="1" lang="ja-JP" altLang="en-US" sz="36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取り組み方針</a:t>
              </a:r>
            </a:p>
          </p:txBody>
        </p:sp>
        <p:pic>
          <p:nvPicPr>
            <p:cNvPr id="14" name="図 13" descr="アイコン&#10;&#10;自動的に生成された説明">
              <a:extLst>
                <a:ext uri="{FF2B5EF4-FFF2-40B4-BE49-F238E27FC236}">
                  <a16:creationId xmlns:a16="http://schemas.microsoft.com/office/drawing/2014/main" id="{47822418-74B2-C0CC-59FE-8D84C2DE7C51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5064" y="507987"/>
              <a:ext cx="890579" cy="789377"/>
            </a:xfrm>
            <a:prstGeom prst="rect">
              <a:avLst/>
            </a:prstGeom>
          </p:spPr>
        </p:pic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D8FC66-7244-BC44-3E92-B76E5D296988}"/>
              </a:ext>
            </a:extLst>
          </p:cNvPr>
          <p:cNvSpPr txBox="1"/>
          <p:nvPr userDrawn="1"/>
        </p:nvSpPr>
        <p:spPr>
          <a:xfrm>
            <a:off x="1185293" y="7934147"/>
            <a:ext cx="54049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豊かな住生活環境の実現に向けて</a:t>
            </a:r>
            <a:endParaRPr kumimoji="1" lang="en-US" altLang="ja-JP" sz="22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algn="ctr"/>
            <a:r>
              <a:rPr kumimoji="1" lang="ja-JP" altLang="en-US" sz="2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私たちは取り組んで参ります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C425E3F-09DD-D3CF-22F9-750125E3AACF}"/>
              </a:ext>
            </a:extLst>
          </p:cNvPr>
          <p:cNvSpPr txBox="1"/>
          <p:nvPr userDrawn="1"/>
        </p:nvSpPr>
        <p:spPr>
          <a:xfrm>
            <a:off x="803915" y="6038573"/>
            <a:ext cx="1266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企業名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CEA93ED9-FFBE-508A-898D-C49FBA82CA03}"/>
              </a:ext>
            </a:extLst>
          </p:cNvPr>
          <p:cNvGrpSpPr/>
          <p:nvPr userDrawn="1"/>
        </p:nvGrpSpPr>
        <p:grpSpPr>
          <a:xfrm>
            <a:off x="1194479" y="8910320"/>
            <a:ext cx="5386616" cy="1345194"/>
            <a:chOff x="1074775" y="8910320"/>
            <a:chExt cx="5386616" cy="1345194"/>
          </a:xfrm>
        </p:grpSpPr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14D445E7-C45A-34F0-ECA2-7D6B1EE78FB2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734502" y="9186917"/>
              <a:ext cx="2726889" cy="792000"/>
            </a:xfrm>
            <a:prstGeom prst="rect">
              <a:avLst/>
            </a:prstGeom>
          </p:spPr>
        </p:pic>
        <p:pic>
          <p:nvPicPr>
            <p:cNvPr id="15" name="図 14" descr="アイコン&#10;&#10;自動的に生成された説明">
              <a:extLst>
                <a:ext uri="{FF2B5EF4-FFF2-40B4-BE49-F238E27FC236}">
                  <a16:creationId xmlns:a16="http://schemas.microsoft.com/office/drawing/2014/main" id="{FBE1BDAE-9F85-22DF-37A0-E1EF3F4256A0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4775" y="8910320"/>
              <a:ext cx="2340057" cy="13451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6455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503C4-D3A2-BFCD-9C3D-D51D90888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2A2C3EB-F1D7-91A8-AE80-061CE6E248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9788" y="2157281"/>
            <a:ext cx="5976000" cy="3700357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lIns="180000" tIns="180000" rIns="180000" bIns="180000" rtlCol="0" anchor="ctr" anchorCtr="1">
            <a:noAutofit/>
          </a:bodyPr>
          <a:lstStyle/>
          <a:p>
            <a:pPr algn="ctr"/>
            <a:endParaRPr kumimoji="1" lang="ja-JP" altLang="en-US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C52A474-3342-1E0B-6C71-9522BDA67A2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9788" y="6500237"/>
            <a:ext cx="5976000" cy="1046243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lIns="180000" tIns="180000" rIns="180000" bIns="180000" rtlCol="0" anchor="ctr" anchorCtr="1">
            <a:noAutofit/>
          </a:bodyPr>
          <a:lstStyle/>
          <a:p>
            <a:pPr algn="ctr"/>
            <a:endParaRPr kumimoji="1" lang="ja-JP" altLang="en-US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6385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CCB2CC1A4CA8648B6EC5FBCE77065AD" ma:contentTypeVersion="18" ma:contentTypeDescription="新しいドキュメントを作成します。" ma:contentTypeScope="" ma:versionID="5134f5d275dbe30825b52e03dd60922c">
  <xsd:schema xmlns:xsd="http://www.w3.org/2001/XMLSchema" xmlns:xs="http://www.w3.org/2001/XMLSchema" xmlns:p="http://schemas.microsoft.com/office/2006/metadata/properties" xmlns:ns2="c6665863-8f83-461d-bab3-10261eb06f0e" xmlns:ns3="85e18eca-f6e8-4a54-8e6e-9820ba0a5ccc" targetNamespace="http://schemas.microsoft.com/office/2006/metadata/properties" ma:root="true" ma:fieldsID="56b97ccb4d6de47618f37fa1e45c9a63" ns2:_="" ns3:_="">
    <xsd:import namespace="c6665863-8f83-461d-bab3-10261eb06f0e"/>
    <xsd:import namespace="85e18eca-f6e8-4a54-8e6e-9820ba0a5c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65863-8f83-461d-bab3-10261eb06f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95a1f06-8c86-43dd-b432-a00ce101ac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18eca-f6e8-4a54-8e6e-9820ba0a5cc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ab18cb8-a532-4e48-ac59-67dc3b7fc516}" ma:internalName="TaxCatchAll" ma:showField="CatchAllData" ma:web="85e18eca-f6e8-4a54-8e6e-9820ba0a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18eca-f6e8-4a54-8e6e-9820ba0a5ccc" xsi:nil="true"/>
    <lcf76f155ced4ddcb4097134ff3c332f xmlns="c6665863-8f83-461d-bab3-10261eb06f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A78B2ED-8A46-494A-BB64-8ED7F471B8C2}"/>
</file>

<file path=customXml/itemProps2.xml><?xml version="1.0" encoding="utf-8"?>
<ds:datastoreItem xmlns:ds="http://schemas.openxmlformats.org/officeDocument/2006/customXml" ds:itemID="{B667D126-F844-4BCA-B247-29B63D6A0FA8}"/>
</file>

<file path=customXml/itemProps3.xml><?xml version="1.0" encoding="utf-8"?>
<ds:datastoreItem xmlns:ds="http://schemas.openxmlformats.org/officeDocument/2006/customXml" ds:itemID="{A481B14B-BDC4-47D3-BDCC-B756E4C17A2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329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Medium</vt:lpstr>
      <vt:lpstr>游明朝 Demibold</vt:lpstr>
      <vt:lpstr>Aptos</vt:lpstr>
      <vt:lpstr>Arial</vt:lpstr>
      <vt:lpstr>Office テーマ</vt:lpstr>
      <vt:lpstr>PowerPoint プレゼンテーション</vt:lpstr>
    </vt:vector>
  </TitlesOfParts>
  <Company>NIKKEI PRINTING INC..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小室</dc:creator>
  <cp:lastModifiedBy>小室 絵里</cp:lastModifiedBy>
  <cp:revision>22</cp:revision>
  <cp:lastPrinted>2025-02-19T07:35:24Z</cp:lastPrinted>
  <dcterms:created xsi:type="dcterms:W3CDTF">2024-11-07T05:38:25Z</dcterms:created>
  <dcterms:modified xsi:type="dcterms:W3CDTF">2025-03-05T23:49:39Z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0x0101007CCB2CC1A4CA8648B6EC5FBCE77065AD</vt:lpwstr>
  </property>
  <property fmtid="{D5CDD505-2E9C-101B-9397-08002B2CF9AE}" pid="3" name="MediaServiceImageTags">
    <vt:lpwstr/>
  </property>
</Properties>
</file>