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3"/>
  </p:notesMasterIdLst>
  <p:sldIdLst>
    <p:sldId id="256" r:id="rId2"/>
  </p:sldIdLst>
  <p:sldSz cx="7775575" cy="109077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D228"/>
    <a:srgbClr val="ED090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882" autoAdjust="0"/>
    <p:restoredTop sz="94660"/>
  </p:normalViewPr>
  <p:slideViewPr>
    <p:cSldViewPr snapToGrid="0">
      <p:cViewPr varScale="1">
        <p:scale>
          <a:sx n="95" d="100"/>
          <a:sy n="95" d="100"/>
        </p:scale>
        <p:origin x="354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10" Type="http://schemas.openxmlformats.org/officeDocument/2006/relationships/customXml" Target="../customXml/item3.xml"/><Relationship Id="rId4" Type="http://schemas.openxmlformats.org/officeDocument/2006/relationships/presProps" Target="presProps.xml"/><Relationship Id="rId9" Type="http://schemas.openxmlformats.org/officeDocument/2006/relationships/customXml" Target="../customXml/item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8A7640-20D8-4D59-9454-DC642247450B}" type="datetimeFigureOut">
              <a:rPr kumimoji="1" lang="ja-JP" altLang="en-US" smtClean="0"/>
              <a:t>2025/3/6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328863" y="1143000"/>
            <a:ext cx="22002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12AD080-B22C-4F44-B144-3D85005CD62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615894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1pPr>
    <a:lvl2pPr marL="509504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2pPr>
    <a:lvl3pPr marL="1019007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3pPr>
    <a:lvl4pPr marL="1528511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4pPr>
    <a:lvl5pPr marL="2038015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5pPr>
    <a:lvl6pPr marL="2547518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6pPr>
    <a:lvl7pPr marL="3057022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7pPr>
    <a:lvl8pPr marL="3566526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8pPr>
    <a:lvl9pPr marL="4076029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2328863" y="1143000"/>
            <a:ext cx="2200275" cy="3086100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12AD080-B22C-4F44-B144-3D85005CD620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772717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292356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D22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108F2D5F-3848-C429-96AA-6BEA0A0CEE28}"/>
              </a:ext>
            </a:extLst>
          </p:cNvPr>
          <p:cNvSpPr/>
          <p:nvPr userDrawn="1"/>
        </p:nvSpPr>
        <p:spPr>
          <a:xfrm>
            <a:off x="359787" y="359856"/>
            <a:ext cx="7056000" cy="1018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endParaRPr kumimoji="1" lang="ja-JP" altLang="en-US" dirty="0"/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6EBA3D93-B1FA-ADD9-FA9F-B9189B66AA8D}"/>
              </a:ext>
            </a:extLst>
          </p:cNvPr>
          <p:cNvSpPr/>
          <p:nvPr userDrawn="1"/>
        </p:nvSpPr>
        <p:spPr>
          <a:xfrm>
            <a:off x="719787" y="1628231"/>
            <a:ext cx="6336000" cy="5751067"/>
          </a:xfrm>
          <a:prstGeom prst="rect">
            <a:avLst/>
          </a:prstGeom>
          <a:noFill/>
          <a:ln w="19050">
            <a:solidFill>
              <a:srgbClr val="FFD22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endParaRPr kumimoji="1" lang="ja-JP" altLang="en-US"/>
          </a:p>
        </p:txBody>
      </p:sp>
      <p:grpSp>
        <p:nvGrpSpPr>
          <p:cNvPr id="13" name="グループ化 12">
            <a:extLst>
              <a:ext uri="{FF2B5EF4-FFF2-40B4-BE49-F238E27FC236}">
                <a16:creationId xmlns:a16="http://schemas.microsoft.com/office/drawing/2014/main" id="{CC5D7C84-182A-1716-0B00-D2C7544620CD}"/>
              </a:ext>
            </a:extLst>
          </p:cNvPr>
          <p:cNvGrpSpPr/>
          <p:nvPr userDrawn="1"/>
        </p:nvGrpSpPr>
        <p:grpSpPr>
          <a:xfrm>
            <a:off x="1194479" y="8910320"/>
            <a:ext cx="5386616" cy="1345194"/>
            <a:chOff x="1074775" y="8910320"/>
            <a:chExt cx="5386616" cy="1345194"/>
          </a:xfrm>
        </p:grpSpPr>
        <p:pic>
          <p:nvPicPr>
            <p:cNvPr id="10" name="図 9">
              <a:extLst>
                <a:ext uri="{FF2B5EF4-FFF2-40B4-BE49-F238E27FC236}">
                  <a16:creationId xmlns:a16="http://schemas.microsoft.com/office/drawing/2014/main" id="{EC49C30C-5767-31F8-A021-220803093BC0}"/>
                </a:ext>
              </a:extLst>
            </p:cNvPr>
            <p:cNvPicPr/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3734502" y="9186917"/>
              <a:ext cx="2726889" cy="792000"/>
            </a:xfrm>
            <a:prstGeom prst="rect">
              <a:avLst/>
            </a:prstGeom>
          </p:spPr>
        </p:pic>
        <p:pic>
          <p:nvPicPr>
            <p:cNvPr id="12" name="図 11" descr="アイコン&#10;&#10;自動的に生成された説明">
              <a:extLst>
                <a:ext uri="{FF2B5EF4-FFF2-40B4-BE49-F238E27FC236}">
                  <a16:creationId xmlns:a16="http://schemas.microsoft.com/office/drawing/2014/main" id="{E024412E-F013-3DBA-D946-96A1B3B6D0E0}"/>
                </a:ext>
              </a:extLst>
            </p:cNvPr>
            <p:cNvPicPr/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74775" y="8910320"/>
              <a:ext cx="2340057" cy="1345194"/>
            </a:xfrm>
            <a:prstGeom prst="rect">
              <a:avLst/>
            </a:prstGeom>
          </p:spPr>
        </p:pic>
      </p:grpSp>
      <p:grpSp>
        <p:nvGrpSpPr>
          <p:cNvPr id="17" name="グループ化 16">
            <a:extLst>
              <a:ext uri="{FF2B5EF4-FFF2-40B4-BE49-F238E27FC236}">
                <a16:creationId xmlns:a16="http://schemas.microsoft.com/office/drawing/2014/main" id="{08758416-364B-4FE2-6C18-B8D287F3ADA8}"/>
              </a:ext>
            </a:extLst>
          </p:cNvPr>
          <p:cNvGrpSpPr/>
          <p:nvPr userDrawn="1"/>
        </p:nvGrpSpPr>
        <p:grpSpPr>
          <a:xfrm>
            <a:off x="857834" y="627813"/>
            <a:ext cx="6059906" cy="732272"/>
            <a:chOff x="1975065" y="342357"/>
            <a:chExt cx="6059906" cy="732272"/>
          </a:xfrm>
        </p:grpSpPr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91D2CAF1-6810-E780-87D7-18C51BBB611F}"/>
                </a:ext>
              </a:extLst>
            </p:cNvPr>
            <p:cNvSpPr txBox="1"/>
            <p:nvPr/>
          </p:nvSpPr>
          <p:spPr>
            <a:xfrm>
              <a:off x="2715441" y="366743"/>
              <a:ext cx="5319530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4000" dirty="0">
                  <a:latin typeface="游明朝 Demibold" panose="02020600000000000000" pitchFamily="18" charset="-128"/>
                  <a:ea typeface="游明朝 Demibold" panose="02020600000000000000" pitchFamily="18" charset="-128"/>
                </a:rPr>
                <a:t>ハラスメント防止目標</a:t>
              </a:r>
            </a:p>
          </p:txBody>
        </p:sp>
        <p:pic>
          <p:nvPicPr>
            <p:cNvPr id="14" name="図 13" descr="アイコン&#10;&#10;自動的に生成された説明">
              <a:extLst>
                <a:ext uri="{FF2B5EF4-FFF2-40B4-BE49-F238E27FC236}">
                  <a16:creationId xmlns:a16="http://schemas.microsoft.com/office/drawing/2014/main" id="{2DBF606F-99EC-1A35-B61E-6F8401432229}"/>
                </a:ext>
              </a:extLst>
            </p:cNvPr>
            <p:cNvPicPr/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975065" y="342357"/>
              <a:ext cx="729194" cy="646331"/>
            </a:xfrm>
            <a:prstGeom prst="rect">
              <a:avLst/>
            </a:prstGeom>
          </p:spPr>
        </p:pic>
      </p:grp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EFAAB505-26A3-93CE-F327-E6507518EB4A}"/>
              </a:ext>
            </a:extLst>
          </p:cNvPr>
          <p:cNvSpPr txBox="1"/>
          <p:nvPr userDrawn="1"/>
        </p:nvSpPr>
        <p:spPr>
          <a:xfrm>
            <a:off x="1185293" y="7813345"/>
            <a:ext cx="540498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2200" dirty="0">
                <a:latin typeface="游ゴシック Medium" panose="020B0500000000000000" pitchFamily="50" charset="-128"/>
                <a:ea typeface="游ゴシック Medium" panose="020B0500000000000000" pitchFamily="50" charset="-128"/>
              </a:rPr>
              <a:t>豊かな住生活環境の実現に向けて</a:t>
            </a:r>
            <a:endParaRPr kumimoji="1" lang="en-US" altLang="ja-JP" sz="2200" dirty="0">
              <a:latin typeface="游ゴシック Medium" panose="020B0500000000000000" pitchFamily="50" charset="-128"/>
              <a:ea typeface="游ゴシック Medium" panose="020B0500000000000000" pitchFamily="50" charset="-128"/>
            </a:endParaRPr>
          </a:p>
          <a:p>
            <a:pPr algn="ctr"/>
            <a:r>
              <a:rPr kumimoji="1" lang="ja-JP" altLang="en-US" sz="2200" dirty="0">
                <a:latin typeface="游ゴシック Medium" panose="020B0500000000000000" pitchFamily="50" charset="-128"/>
                <a:ea typeface="游ゴシック Medium" panose="020B0500000000000000" pitchFamily="50" charset="-128"/>
              </a:rPr>
              <a:t>私たちは取り組んで参ります</a:t>
            </a: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23AC7B67-6062-5185-BAB1-31A2964E410A}"/>
              </a:ext>
            </a:extLst>
          </p:cNvPr>
          <p:cNvSpPr txBox="1"/>
          <p:nvPr userDrawn="1"/>
        </p:nvSpPr>
        <p:spPr>
          <a:xfrm>
            <a:off x="803915" y="5690456"/>
            <a:ext cx="126642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dirty="0">
                <a:latin typeface="游明朝 Demibold" panose="02020600000000000000" pitchFamily="18" charset="-128"/>
                <a:ea typeface="游明朝 Demibold" panose="02020600000000000000" pitchFamily="18" charset="-128"/>
              </a:rPr>
              <a:t>企業名</a:t>
            </a:r>
          </a:p>
        </p:txBody>
      </p:sp>
    </p:spTree>
    <p:extLst>
      <p:ext uri="{BB962C8B-B14F-4D97-AF65-F5344CB8AC3E}">
        <p14:creationId xmlns:p14="http://schemas.microsoft.com/office/powerpoint/2010/main" val="29645543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</p:sldLayoutIdLst>
  <p:txStyles>
    <p:titleStyle>
      <a:lvl1pPr algn="l" defTabSz="777514" rtl="0" eaLnBrk="1" latinLnBrk="0" hangingPunct="1">
        <a:lnSpc>
          <a:spcPct val="90000"/>
        </a:lnSpc>
        <a:spcBef>
          <a:spcPct val="0"/>
        </a:spcBef>
        <a:buNone/>
        <a:defRPr kumimoji="1" sz="374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79" indent="-194379" algn="l" defTabSz="777514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kumimoji="1" sz="2381" kern="1200">
          <a:solidFill>
            <a:schemeClr val="tx1"/>
          </a:solidFill>
          <a:latin typeface="+mn-lt"/>
          <a:ea typeface="+mn-ea"/>
          <a:cs typeface="+mn-cs"/>
        </a:defRPr>
      </a:lvl1pPr>
      <a:lvl2pPr marL="583136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kumimoji="1" sz="2041" kern="1200">
          <a:solidFill>
            <a:schemeClr val="tx1"/>
          </a:solidFill>
          <a:latin typeface="+mn-lt"/>
          <a:ea typeface="+mn-ea"/>
          <a:cs typeface="+mn-cs"/>
        </a:defRPr>
      </a:lvl2pPr>
      <a:lvl3pPr marL="971893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kumimoji="1" sz="1701" kern="1200">
          <a:solidFill>
            <a:schemeClr val="tx1"/>
          </a:solidFill>
          <a:latin typeface="+mn-lt"/>
          <a:ea typeface="+mn-ea"/>
          <a:cs typeface="+mn-cs"/>
        </a:defRPr>
      </a:lvl3pPr>
      <a:lvl4pPr marL="1360650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4pPr>
      <a:lvl5pPr marL="1749407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5pPr>
      <a:lvl6pPr marL="2138164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6pPr>
      <a:lvl7pPr marL="2526922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7pPr>
      <a:lvl8pPr marL="2915679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8pPr>
      <a:lvl9pPr marL="3304436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1pPr>
      <a:lvl2pPr marL="388757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2pPr>
      <a:lvl3pPr marL="777514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3pPr>
      <a:lvl4pPr marL="1166271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4pPr>
      <a:lvl5pPr marL="1555029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5pPr>
      <a:lvl6pPr marL="1943786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6pPr>
      <a:lvl7pPr marL="2332543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7pPr>
      <a:lvl8pPr marL="2721300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8pPr>
      <a:lvl9pPr marL="3110057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43AB24D8-58F4-B29E-E054-1DB8B28BE1B8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899788" y="1809164"/>
            <a:ext cx="5976000" cy="3700357"/>
          </a:xfrm>
          <a:prstGeom prst="rect">
            <a:avLst/>
          </a:prstGeom>
          <a:solidFill>
            <a:srgbClr val="FFD228">
              <a:alpha val="30000"/>
            </a:srgbClr>
          </a:solidFill>
        </p:spPr>
        <p:txBody>
          <a:bodyPr wrap="square" lIns="180000" tIns="180000" rIns="180000" bIns="180000" rtlCol="0" anchor="ctr" anchorCtr="1">
            <a:noAutofit/>
          </a:bodyPr>
          <a:lstStyle/>
          <a:p>
            <a:pPr algn="ctr"/>
            <a:endParaRPr kumimoji="1" lang="ja-JP" altLang="en-US" sz="2800" dirty="0">
              <a:latin typeface="游明朝 Demibold" panose="02020600000000000000" pitchFamily="18" charset="-128"/>
              <a:ea typeface="游明朝 Demibold" panose="02020600000000000000" pitchFamily="18" charset="-128"/>
            </a:endParaRP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22707212-8786-8DA3-F006-77E7F6FF1A47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899788" y="6152120"/>
            <a:ext cx="5976000" cy="1046243"/>
          </a:xfrm>
          <a:prstGeom prst="rect">
            <a:avLst/>
          </a:prstGeom>
          <a:solidFill>
            <a:srgbClr val="FFD228">
              <a:alpha val="30000"/>
            </a:srgbClr>
          </a:solidFill>
        </p:spPr>
        <p:txBody>
          <a:bodyPr wrap="square" lIns="180000" tIns="180000" rIns="180000" bIns="180000" rtlCol="0" anchor="ctr" anchorCtr="1">
            <a:noAutofit/>
          </a:bodyPr>
          <a:lstStyle/>
          <a:p>
            <a:pPr algn="ctr"/>
            <a:endParaRPr kumimoji="1" lang="ja-JP" altLang="en-US" sz="2800" dirty="0">
              <a:latin typeface="游明朝 Demibold" panose="02020600000000000000" pitchFamily="18" charset="-128"/>
              <a:ea typeface="游明朝 Demibold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35212870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テーマ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7CCB2CC1A4CA8648B6EC5FBCE77065AD" ma:contentTypeVersion="18" ma:contentTypeDescription="新しいドキュメントを作成します。" ma:contentTypeScope="" ma:versionID="5134f5d275dbe30825b52e03dd60922c">
  <xsd:schema xmlns:xsd="http://www.w3.org/2001/XMLSchema" xmlns:xs="http://www.w3.org/2001/XMLSchema" xmlns:p="http://schemas.microsoft.com/office/2006/metadata/properties" xmlns:ns2="c6665863-8f83-461d-bab3-10261eb06f0e" xmlns:ns3="85e18eca-f6e8-4a54-8e6e-9820ba0a5ccc" targetNamespace="http://schemas.microsoft.com/office/2006/metadata/properties" ma:root="true" ma:fieldsID="56b97ccb4d6de47618f37fa1e45c9a63" ns2:_="" ns3:_="">
    <xsd:import namespace="c6665863-8f83-461d-bab3-10261eb06f0e"/>
    <xsd:import namespace="85e18eca-f6e8-4a54-8e6e-9820ba0a5cc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Location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6665863-8f83-461d-bab3-10261eb06f0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8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画像タグ" ma:readOnly="false" ma:fieldId="{5cf76f15-5ced-4ddc-b409-7134ff3c332f}" ma:taxonomyMulti="true" ma:sspId="795a1f06-8c86-43dd-b432-a00ce101ac0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5e18eca-f6e8-4a54-8e6e-9820ba0a5ccc" elementFormDefault="qualified">
    <xsd:import namespace="http://schemas.microsoft.com/office/2006/documentManagement/types"/>
    <xsd:import namespace="http://schemas.microsoft.com/office/infopath/2007/PartnerControls"/>
    <xsd:element name="SharedWithUsers" ma:index="19" nillable="true" ma:displayName="共有相手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共有相手の詳細情報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0ab18cb8-a532-4e48-ac59-67dc3b7fc516}" ma:internalName="TaxCatchAll" ma:showField="CatchAllData" ma:web="85e18eca-f6e8-4a54-8e6e-9820ba0a5c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85e18eca-f6e8-4a54-8e6e-9820ba0a5ccc" xsi:nil="true"/>
    <lcf76f155ced4ddcb4097134ff3c332f xmlns="c6665863-8f83-461d-bab3-10261eb06f0e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1570F4FF-DF91-4869-8DC5-0BED43CAEC14}"/>
</file>

<file path=customXml/itemProps2.xml><?xml version="1.0" encoding="utf-8"?>
<ds:datastoreItem xmlns:ds="http://schemas.openxmlformats.org/officeDocument/2006/customXml" ds:itemID="{60362101-410A-402B-8A64-6ADCB114AE7C}"/>
</file>

<file path=customXml/itemProps3.xml><?xml version="1.0" encoding="utf-8"?>
<ds:datastoreItem xmlns:ds="http://schemas.openxmlformats.org/officeDocument/2006/customXml" ds:itemID="{ACDF924F-3204-4ABB-9429-BA450B1E05DB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331</TotalTime>
  <Words>1</Words>
  <Application>Microsoft Office PowerPoint</Application>
  <PresentationFormat>ユーザー設定</PresentationFormat>
  <Paragraphs>1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游ゴシック</vt:lpstr>
      <vt:lpstr>游ゴシック Medium</vt:lpstr>
      <vt:lpstr>游明朝 Demibold</vt:lpstr>
      <vt:lpstr>Aptos</vt:lpstr>
      <vt:lpstr>Arial</vt:lpstr>
      <vt:lpstr>Office テーマ</vt:lpstr>
      <vt:lpstr>PowerPoint プレゼンテーション</vt:lpstr>
    </vt:vector>
  </TitlesOfParts>
  <Company>NIKKEI PRINTING INC..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小室</dc:creator>
  <cp:lastModifiedBy>小室 絵里</cp:lastModifiedBy>
  <cp:revision>22</cp:revision>
  <cp:lastPrinted>2025-02-19T07:35:24Z</cp:lastPrinted>
  <dcterms:created xsi:type="dcterms:W3CDTF">2024-11-07T05:38:25Z</dcterms:created>
  <dcterms:modified xsi:type="dcterms:W3CDTF">2025-03-05T23:47:31Z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0x0101007CCB2CC1A4CA8648B6EC5FBCE77065AD</vt:lpwstr>
  </property>
  <property fmtid="{D5CDD505-2E9C-101B-9397-08002B2CF9AE}" pid="3" name="MediaServiceImageTags">
    <vt:lpwstr/>
  </property>
</Properties>
</file>