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0907713" cy="7775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28"/>
    <a:srgbClr val="ED0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2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142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A7640-20D8-4D59-9454-DC642247450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63650" y="1143000"/>
            <a:ext cx="4330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AD080-B22C-4F44-B144-3D85005CD6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58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63650" y="1143000"/>
            <a:ext cx="4330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AD080-B22C-4F44-B144-3D85005CD6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271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rgbClr val="FFD2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950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6B10E2F-E8AA-DD6E-F8F5-01F8EB96346F}"/>
              </a:ext>
            </a:extLst>
          </p:cNvPr>
          <p:cNvSpPr/>
          <p:nvPr userDrawn="1"/>
        </p:nvSpPr>
        <p:spPr>
          <a:xfrm>
            <a:off x="503856" y="467787"/>
            <a:ext cx="9900000" cy="68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5833D3C-3A20-7EEF-EBFA-B5A84F3C410C}"/>
              </a:ext>
            </a:extLst>
          </p:cNvPr>
          <p:cNvSpPr/>
          <p:nvPr userDrawn="1"/>
        </p:nvSpPr>
        <p:spPr>
          <a:xfrm>
            <a:off x="953856" y="1658604"/>
            <a:ext cx="9000000" cy="3436932"/>
          </a:xfrm>
          <a:prstGeom prst="rect">
            <a:avLst/>
          </a:prstGeom>
          <a:noFill/>
          <a:ln w="19050">
            <a:solidFill>
              <a:srgbClr val="FFD22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6DB8C4AF-AB76-15CF-15E6-84FB2A31E961}"/>
              </a:ext>
            </a:extLst>
          </p:cNvPr>
          <p:cNvGrpSpPr/>
          <p:nvPr userDrawn="1"/>
        </p:nvGrpSpPr>
        <p:grpSpPr>
          <a:xfrm>
            <a:off x="2249003" y="801145"/>
            <a:ext cx="6409706" cy="670717"/>
            <a:chOff x="1975065" y="342357"/>
            <a:chExt cx="6409706" cy="670717"/>
          </a:xfrm>
        </p:grpSpPr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A0F310D7-B0F4-9FE0-2DAD-EAF3684A43EE}"/>
                </a:ext>
              </a:extLst>
            </p:cNvPr>
            <p:cNvSpPr txBox="1"/>
            <p:nvPr/>
          </p:nvSpPr>
          <p:spPr>
            <a:xfrm>
              <a:off x="2715441" y="366743"/>
              <a:ext cx="56693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ハラスメント撲滅に向けて</a:t>
              </a:r>
            </a:p>
          </p:txBody>
        </p:sp>
        <p:pic>
          <p:nvPicPr>
            <p:cNvPr id="14" name="図 13" descr="アイコン&#10;&#10;自動的に生成された説明">
              <a:extLst>
                <a:ext uri="{FF2B5EF4-FFF2-40B4-BE49-F238E27FC236}">
                  <a16:creationId xmlns:a16="http://schemas.microsoft.com/office/drawing/2014/main" id="{2B493E21-CB08-3D8C-67CF-01809E00BC6C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5065" y="342357"/>
              <a:ext cx="729194" cy="646331"/>
            </a:xfrm>
            <a:prstGeom prst="rect">
              <a:avLst/>
            </a:prstGeom>
          </p:spPr>
        </p:pic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00FD2EF-49C1-0223-A6ED-4D3D201BB7DA}"/>
              </a:ext>
            </a:extLst>
          </p:cNvPr>
          <p:cNvSpPr txBox="1"/>
          <p:nvPr userDrawn="1"/>
        </p:nvSpPr>
        <p:spPr>
          <a:xfrm>
            <a:off x="1355156" y="5570273"/>
            <a:ext cx="8197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豊かな住生活環境の実現に向けて私たちは取り組んで参ります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A8BE078-05DF-F0F9-8CB2-E888FD850419}"/>
              </a:ext>
            </a:extLst>
          </p:cNvPr>
          <p:cNvSpPr txBox="1"/>
          <p:nvPr userDrawn="1"/>
        </p:nvSpPr>
        <p:spPr>
          <a:xfrm>
            <a:off x="1182364" y="4350200"/>
            <a:ext cx="12664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企業名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DB1A4D7-C177-B781-E4A8-CE604C6B50E6}"/>
              </a:ext>
            </a:extLst>
          </p:cNvPr>
          <p:cNvGrpSpPr/>
          <p:nvPr userDrawn="1"/>
        </p:nvGrpSpPr>
        <p:grpSpPr>
          <a:xfrm>
            <a:off x="3379221" y="6127850"/>
            <a:ext cx="4149271" cy="959780"/>
            <a:chOff x="3311298" y="6127850"/>
            <a:chExt cx="4149271" cy="959780"/>
          </a:xfrm>
        </p:grpSpPr>
        <p:pic>
          <p:nvPicPr>
            <p:cNvPr id="9" name="図 8" descr="アイコン&#10;&#10;自動的に生成された説明">
              <a:extLst>
                <a:ext uri="{FF2B5EF4-FFF2-40B4-BE49-F238E27FC236}">
                  <a16:creationId xmlns:a16="http://schemas.microsoft.com/office/drawing/2014/main" id="{178FF120-5AF2-D705-6DCC-7097D63F7B4D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11298" y="6127850"/>
              <a:ext cx="1669603" cy="959780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341ABDCA-F6B1-00A2-7B33-6D1E071CFA85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300569" y="6294064"/>
              <a:ext cx="2160000" cy="6273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871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1036747" rtl="0" eaLnBrk="1" latinLnBrk="0" hangingPunct="1">
        <a:lnSpc>
          <a:spcPct val="90000"/>
        </a:lnSpc>
        <a:spcBef>
          <a:spcPct val="0"/>
        </a:spcBef>
        <a:buNone/>
        <a:defRPr kumimoji="1" sz="4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187" indent="-259187" algn="l" defTabSz="1036747" rtl="0" eaLnBrk="1" latinLnBrk="0" hangingPunct="1">
        <a:lnSpc>
          <a:spcPct val="90000"/>
        </a:lnSpc>
        <a:spcBef>
          <a:spcPts val="1134"/>
        </a:spcBef>
        <a:buFont typeface="Arial" panose="020B0604020202020204" pitchFamily="34" charset="0"/>
        <a:buChar char="•"/>
        <a:defRPr kumimoji="1" sz="3175" kern="1200">
          <a:solidFill>
            <a:schemeClr val="tx1"/>
          </a:solidFill>
          <a:latin typeface="+mn-lt"/>
          <a:ea typeface="+mn-ea"/>
          <a:cs typeface="+mn-cs"/>
        </a:defRPr>
      </a:lvl1pPr>
      <a:lvl2pPr marL="77756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721" kern="1200">
          <a:solidFill>
            <a:schemeClr val="tx1"/>
          </a:solidFill>
          <a:latin typeface="+mn-lt"/>
          <a:ea typeface="+mn-ea"/>
          <a:cs typeface="+mn-cs"/>
        </a:defRPr>
      </a:lvl2pPr>
      <a:lvl3pPr marL="129593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81430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33268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85105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36942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88780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406174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518373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103674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55512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073493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59186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110240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628614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146987" algn="l" defTabSz="1036747" rtl="0" eaLnBrk="1" latinLnBrk="0" hangingPunct="1"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3C0C17-DF3D-D308-BAA5-980461A33E7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23856" y="1903408"/>
            <a:ext cx="8460000" cy="2184962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lIns="180000" tIns="180000" rIns="180000" bIns="180000" rtlCol="0" anchor="ctr" anchorCtr="1">
            <a:noAutofit/>
          </a:bodyPr>
          <a:lstStyle/>
          <a:p>
            <a:pPr algn="ctr"/>
            <a:endParaRPr kumimoji="1" lang="ja-JP" altLang="en-US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BC7CE74-8454-50D3-87C9-6CE0E7A70AA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10338" y="4299498"/>
            <a:ext cx="7415010" cy="573110"/>
          </a:xfrm>
          <a:prstGeom prst="rect">
            <a:avLst/>
          </a:prstGeom>
          <a:solidFill>
            <a:srgbClr val="FFD228">
              <a:alpha val="30000"/>
            </a:srgbClr>
          </a:solidFill>
        </p:spPr>
        <p:txBody>
          <a:bodyPr wrap="square" rtlCol="0" anchor="ctr" anchorCtr="0">
            <a:noAutofit/>
          </a:bodyPr>
          <a:lstStyle/>
          <a:p>
            <a:endParaRPr kumimoji="1" lang="ja-JP" altLang="en-US" sz="2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2128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CCB2CC1A4CA8648B6EC5FBCE77065AD" ma:contentTypeVersion="18" ma:contentTypeDescription="新しいドキュメントを作成します。" ma:contentTypeScope="" ma:versionID="5134f5d275dbe30825b52e03dd60922c">
  <xsd:schema xmlns:xsd="http://www.w3.org/2001/XMLSchema" xmlns:xs="http://www.w3.org/2001/XMLSchema" xmlns:p="http://schemas.microsoft.com/office/2006/metadata/properties" xmlns:ns2="c6665863-8f83-461d-bab3-10261eb06f0e" xmlns:ns3="85e18eca-f6e8-4a54-8e6e-9820ba0a5ccc" targetNamespace="http://schemas.microsoft.com/office/2006/metadata/properties" ma:root="true" ma:fieldsID="56b97ccb4d6de47618f37fa1e45c9a63" ns2:_="" ns3:_="">
    <xsd:import namespace="c6665863-8f83-461d-bab3-10261eb06f0e"/>
    <xsd:import namespace="85e18eca-f6e8-4a54-8e6e-9820ba0a5c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65863-8f83-461d-bab3-10261eb06f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95a1f06-8c86-43dd-b432-a00ce101ac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18eca-f6e8-4a54-8e6e-9820ba0a5cc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ab18cb8-a532-4e48-ac59-67dc3b7fc516}" ma:internalName="TaxCatchAll" ma:showField="CatchAllData" ma:web="85e18eca-f6e8-4a54-8e6e-9820ba0a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18eca-f6e8-4a54-8e6e-9820ba0a5ccc" xsi:nil="true"/>
    <lcf76f155ced4ddcb4097134ff3c332f xmlns="c6665863-8f83-461d-bab3-10261eb06f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7311E9-31CC-44E5-ADEC-F5893C95150C}"/>
</file>

<file path=customXml/itemProps2.xml><?xml version="1.0" encoding="utf-8"?>
<ds:datastoreItem xmlns:ds="http://schemas.openxmlformats.org/officeDocument/2006/customXml" ds:itemID="{13D7D036-64D6-4881-9924-75E3D3A58088}"/>
</file>

<file path=customXml/itemProps3.xml><?xml version="1.0" encoding="utf-8"?>
<ds:datastoreItem xmlns:ds="http://schemas.openxmlformats.org/officeDocument/2006/customXml" ds:itemID="{71BF2F87-123F-4DA0-A860-5A1A535071C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Medium</vt:lpstr>
      <vt:lpstr>游明朝 Demibold</vt:lpstr>
      <vt:lpstr>Aptos</vt:lpstr>
      <vt:lpstr>Arial</vt:lpstr>
      <vt:lpstr>Office テーマ</vt:lpstr>
      <vt:lpstr>PowerPoint プレゼンテーション</vt:lpstr>
    </vt:vector>
  </TitlesOfParts>
  <Company>NIKKEI PRINTING INC..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小室</dc:creator>
  <cp:lastModifiedBy>小室 絵里</cp:lastModifiedBy>
  <cp:revision>18</cp:revision>
  <dcterms:created xsi:type="dcterms:W3CDTF">2024-11-07T05:38:25Z</dcterms:created>
  <dcterms:modified xsi:type="dcterms:W3CDTF">2025-03-05T23:45:03Z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0x0101007CCB2CC1A4CA8648B6EC5FBCE77065AD</vt:lpwstr>
  </property>
  <property fmtid="{D5CDD505-2E9C-101B-9397-08002B2CF9AE}" pid="3" name="MediaServiceImageTags">
    <vt:lpwstr/>
  </property>
</Properties>
</file>