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0907713" cy="7775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42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63650" y="1143000"/>
            <a:ext cx="433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63650" y="1143000"/>
            <a:ext cx="4330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50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FB095F-8797-24FE-2988-8501878A2D0B}"/>
              </a:ext>
            </a:extLst>
          </p:cNvPr>
          <p:cNvSpPr/>
          <p:nvPr userDrawn="1"/>
        </p:nvSpPr>
        <p:spPr>
          <a:xfrm>
            <a:off x="503856" y="467787"/>
            <a:ext cx="9900000" cy="68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4DFE7A3-E580-F4CC-A2DA-AC3539B8DD77}"/>
              </a:ext>
            </a:extLst>
          </p:cNvPr>
          <p:cNvSpPr/>
          <p:nvPr userDrawn="1"/>
        </p:nvSpPr>
        <p:spPr>
          <a:xfrm>
            <a:off x="953856" y="1658604"/>
            <a:ext cx="9000000" cy="3436932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5C60080-B4F2-7067-6BC8-B60299D6D467}"/>
              </a:ext>
            </a:extLst>
          </p:cNvPr>
          <p:cNvGrpSpPr/>
          <p:nvPr userDrawn="1"/>
        </p:nvGrpSpPr>
        <p:grpSpPr>
          <a:xfrm>
            <a:off x="1307830" y="801145"/>
            <a:ext cx="8292052" cy="670717"/>
            <a:chOff x="1975065" y="342357"/>
            <a:chExt cx="8292052" cy="67071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5CAD384-6542-2D2F-1A5C-BEA777D8E5AB}"/>
                </a:ext>
              </a:extLst>
            </p:cNvPr>
            <p:cNvSpPr txBox="1"/>
            <p:nvPr/>
          </p:nvSpPr>
          <p:spPr>
            <a:xfrm>
              <a:off x="2715441" y="366743"/>
              <a:ext cx="75516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ハラスメント防止への取り組み方針</a:t>
              </a:r>
            </a:p>
          </p:txBody>
        </p:sp>
        <p:pic>
          <p:nvPicPr>
            <p:cNvPr id="6" name="図 5" descr="アイコン&#10;&#10;自動的に生成された説明">
              <a:extLst>
                <a:ext uri="{FF2B5EF4-FFF2-40B4-BE49-F238E27FC236}">
                  <a16:creationId xmlns:a16="http://schemas.microsoft.com/office/drawing/2014/main" id="{5E5C67E9-4030-525C-9F97-604D7CD76D6F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5" y="342357"/>
              <a:ext cx="729194" cy="646331"/>
            </a:xfrm>
            <a:prstGeom prst="rect">
              <a:avLst/>
            </a:prstGeom>
          </p:spPr>
        </p:pic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0680EF8-AB4C-36F2-F93A-3B272D865419}"/>
              </a:ext>
            </a:extLst>
          </p:cNvPr>
          <p:cNvSpPr txBox="1"/>
          <p:nvPr userDrawn="1"/>
        </p:nvSpPr>
        <p:spPr>
          <a:xfrm>
            <a:off x="1355156" y="5570273"/>
            <a:ext cx="819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豊かな住生活環境の実現に向けて私たちは取り組んで参ります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D003CDB-EE8F-8D6A-C8C8-BDB5B8B68822}"/>
              </a:ext>
            </a:extLst>
          </p:cNvPr>
          <p:cNvSpPr txBox="1"/>
          <p:nvPr userDrawn="1"/>
        </p:nvSpPr>
        <p:spPr>
          <a:xfrm>
            <a:off x="1182364" y="4350200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B53F189-3077-88B4-F81E-1898FA8F09F9}"/>
              </a:ext>
            </a:extLst>
          </p:cNvPr>
          <p:cNvGrpSpPr/>
          <p:nvPr userDrawn="1"/>
        </p:nvGrpSpPr>
        <p:grpSpPr>
          <a:xfrm>
            <a:off x="3379221" y="6127850"/>
            <a:ext cx="4149271" cy="959780"/>
            <a:chOff x="3311298" y="6127850"/>
            <a:chExt cx="4149271" cy="959780"/>
          </a:xfrm>
        </p:grpSpPr>
        <p:pic>
          <p:nvPicPr>
            <p:cNvPr id="12" name="図 11" descr="アイコン&#10;&#10;自動的に生成された説明">
              <a:extLst>
                <a:ext uri="{FF2B5EF4-FFF2-40B4-BE49-F238E27FC236}">
                  <a16:creationId xmlns:a16="http://schemas.microsoft.com/office/drawing/2014/main" id="{5EB3F655-C692-9BF3-B121-F071E81D182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1298" y="6127850"/>
              <a:ext cx="1669603" cy="959780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CBF67C93-E3DD-0F1D-9540-AEEB7EEE02D6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00569" y="6294064"/>
              <a:ext cx="2160000" cy="62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871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kumimoji="1"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kumimoji="1"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AD387D-4932-A599-9B74-3C8ACC89CD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23856" y="1903408"/>
            <a:ext cx="8460000" cy="2184962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9306344-39BF-298C-7B49-80EBAEEF3F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10338" y="4299498"/>
            <a:ext cx="7415010" cy="573110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rtlCol="0" anchor="ctr" anchorCtr="0">
            <a:noAutofit/>
          </a:bodyPr>
          <a:lstStyle/>
          <a:p>
            <a:endParaRPr kumimoji="1" lang="ja-JP" altLang="en-US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12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53C8AC-2EC1-48DF-9EEC-F5AE0B9FC7C4}"/>
</file>

<file path=customXml/itemProps2.xml><?xml version="1.0" encoding="utf-8"?>
<ds:datastoreItem xmlns:ds="http://schemas.openxmlformats.org/officeDocument/2006/customXml" ds:itemID="{E3F0AB25-B65A-473E-9303-EFEE9A82A596}"/>
</file>

<file path=customXml/itemProps3.xml><?xml version="1.0" encoding="utf-8"?>
<ds:datastoreItem xmlns:ds="http://schemas.openxmlformats.org/officeDocument/2006/customXml" ds:itemID="{5C40722E-3A41-4121-BD5D-92CE8EC5C85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18</cp:revision>
  <dcterms:created xsi:type="dcterms:W3CDTF">2024-11-07T05:38:25Z</dcterms:created>
  <dcterms:modified xsi:type="dcterms:W3CDTF">2025-03-05T23:43:59Z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