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0907713" cy="7775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3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63650" y="1143000"/>
            <a:ext cx="433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63650" y="1143000"/>
            <a:ext cx="4330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50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FECF796-EA78-13EA-7698-1DDE252FA4F2}"/>
              </a:ext>
            </a:extLst>
          </p:cNvPr>
          <p:cNvSpPr>
            <a:spLocks/>
          </p:cNvSpPr>
          <p:nvPr userDrawn="1"/>
        </p:nvSpPr>
        <p:spPr>
          <a:xfrm>
            <a:off x="503856" y="467787"/>
            <a:ext cx="9900000" cy="68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72E0C47-5474-FFA4-B3C1-6ADE7093B0AC}"/>
              </a:ext>
            </a:extLst>
          </p:cNvPr>
          <p:cNvSpPr>
            <a:spLocks/>
          </p:cNvSpPr>
          <p:nvPr userDrawn="1"/>
        </p:nvSpPr>
        <p:spPr>
          <a:xfrm>
            <a:off x="953856" y="1658604"/>
            <a:ext cx="9000000" cy="3436932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0F1DF682-D0AD-AE11-41FB-E012C9FCDE3C}"/>
              </a:ext>
            </a:extLst>
          </p:cNvPr>
          <p:cNvGrpSpPr>
            <a:grpSpLocks/>
          </p:cNvGrpSpPr>
          <p:nvPr userDrawn="1"/>
        </p:nvGrpSpPr>
        <p:grpSpPr>
          <a:xfrm>
            <a:off x="2475922" y="801145"/>
            <a:ext cx="5591273" cy="670717"/>
            <a:chOff x="1975065" y="342357"/>
            <a:chExt cx="5591273" cy="670717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B7C56B14-1F83-4408-F1EB-A0E366D8D68A}"/>
                </a:ext>
              </a:extLst>
            </p:cNvPr>
            <p:cNvSpPr txBox="1">
              <a:spLocks/>
            </p:cNvSpPr>
            <p:nvPr/>
          </p:nvSpPr>
          <p:spPr>
            <a:xfrm>
              <a:off x="2715441" y="366743"/>
              <a:ext cx="48508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ハラスメント防止目標</a:t>
              </a:r>
            </a:p>
          </p:txBody>
        </p:sp>
        <p:pic>
          <p:nvPicPr>
            <p:cNvPr id="21" name="図 20" descr="アイコン&#10;&#10;自動的に生成された説明">
              <a:extLst>
                <a:ext uri="{FF2B5EF4-FFF2-40B4-BE49-F238E27FC236}">
                  <a16:creationId xmlns:a16="http://schemas.microsoft.com/office/drawing/2014/main" id="{20A64643-3E13-ED28-876C-63F9FA9CB9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5" y="342357"/>
              <a:ext cx="729194" cy="646331"/>
            </a:xfrm>
            <a:prstGeom prst="rect">
              <a:avLst/>
            </a:prstGeom>
          </p:spPr>
        </p:pic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EB67D9B-8772-2AF0-CB9C-14160A55CB84}"/>
              </a:ext>
            </a:extLst>
          </p:cNvPr>
          <p:cNvSpPr txBox="1">
            <a:spLocks/>
          </p:cNvSpPr>
          <p:nvPr userDrawn="1"/>
        </p:nvSpPr>
        <p:spPr>
          <a:xfrm>
            <a:off x="1355156" y="5570273"/>
            <a:ext cx="819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豊かな住生活環境の実現に向けて私たちは取り組んで参ります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8986F91-9949-A8E3-802F-4EEB525BA5FA}"/>
              </a:ext>
            </a:extLst>
          </p:cNvPr>
          <p:cNvSpPr txBox="1"/>
          <p:nvPr userDrawn="1"/>
        </p:nvSpPr>
        <p:spPr>
          <a:xfrm>
            <a:off x="1182364" y="4350200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8CFDF26-36EB-12C2-7442-B918F55AF3E0}"/>
              </a:ext>
            </a:extLst>
          </p:cNvPr>
          <p:cNvGrpSpPr>
            <a:grpSpLocks/>
          </p:cNvGrpSpPr>
          <p:nvPr userDrawn="1"/>
        </p:nvGrpSpPr>
        <p:grpSpPr>
          <a:xfrm>
            <a:off x="3379221" y="6127850"/>
            <a:ext cx="4149271" cy="959780"/>
            <a:chOff x="3311298" y="6127850"/>
            <a:chExt cx="4149271" cy="959780"/>
          </a:xfrm>
        </p:grpSpPr>
        <p:pic>
          <p:nvPicPr>
            <p:cNvPr id="25" name="図 24" descr="アイコン&#10;&#10;自動的に生成された説明">
              <a:extLst>
                <a:ext uri="{FF2B5EF4-FFF2-40B4-BE49-F238E27FC236}">
                  <a16:creationId xmlns:a16="http://schemas.microsoft.com/office/drawing/2014/main" id="{A0F9298D-E14B-F0DA-4389-BF27F1F6F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1298" y="6127850"/>
              <a:ext cx="1669603" cy="959780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465128A4-C61E-A416-1BCC-9E3BE3109A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00569" y="6294064"/>
              <a:ext cx="2160000" cy="62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871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kumimoji="1"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kumimoji="1"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3AB24D8-58F4-B29E-E054-1DB8B28BE1B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23856" y="1903408"/>
            <a:ext cx="8460000" cy="2184962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F906DBE-86F7-F4F2-1D61-E72A764B34A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10338" y="4299498"/>
            <a:ext cx="7415010" cy="573110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rtlCol="0" anchor="ctr" anchorCtr="0">
            <a:noAutofit/>
          </a:bodyPr>
          <a:lstStyle/>
          <a:p>
            <a:endParaRPr kumimoji="1" lang="ja-JP" altLang="en-US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12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392BEA-81C0-4DE3-A445-2CC6FABCC4DE}"/>
</file>

<file path=customXml/itemProps2.xml><?xml version="1.0" encoding="utf-8"?>
<ds:datastoreItem xmlns:ds="http://schemas.openxmlformats.org/officeDocument/2006/customXml" ds:itemID="{004DFB1A-C342-4797-A6CE-14CCCEFF0C3F}"/>
</file>

<file path=customXml/itemProps3.xml><?xml version="1.0" encoding="utf-8"?>
<ds:datastoreItem xmlns:ds="http://schemas.openxmlformats.org/officeDocument/2006/customXml" ds:itemID="{081F609F-9685-4DE7-B7B7-F55CFA3296E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17</cp:revision>
  <dcterms:created xsi:type="dcterms:W3CDTF">2024-11-07T05:38:25Z</dcterms:created>
  <dcterms:modified xsi:type="dcterms:W3CDTF">2025-03-05T23:40:59Z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